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11"/>
  </p:notesMasterIdLst>
  <p:sldIdLst>
    <p:sldId id="337" r:id="rId2"/>
    <p:sldId id="332" r:id="rId3"/>
    <p:sldId id="333" r:id="rId4"/>
    <p:sldId id="334" r:id="rId5"/>
    <p:sldId id="335" r:id="rId6"/>
    <p:sldId id="336" r:id="rId7"/>
    <p:sldId id="340" r:id="rId8"/>
    <p:sldId id="338" r:id="rId9"/>
    <p:sldId id="33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0000"/>
    <a:srgbClr val="FF0000"/>
    <a:srgbClr val="660066"/>
    <a:srgbClr val="FF9966"/>
    <a:srgbClr val="FFCC99"/>
    <a:srgbClr val="006600"/>
    <a:srgbClr val="0B6113"/>
    <a:srgbClr val="DCD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58" autoAdjust="0"/>
  </p:normalViewPr>
  <p:slideViewPr>
    <p:cSldViewPr>
      <p:cViewPr>
        <p:scale>
          <a:sx n="100" d="100"/>
          <a:sy n="100" d="100"/>
        </p:scale>
        <p:origin x="1962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EF3EF-2F53-4E30-AAB6-7B9F5AD08D39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25453-7684-4736-A085-B9BF33A7F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299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7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9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40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32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600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4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28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4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61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13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AC3AA-D647-4C80-8816-08B99A36E0B1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366E5-60C0-425D-95C7-41DE6B857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44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" y="0"/>
            <a:ext cx="9148973" cy="6894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4913" y="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59941" y="0"/>
            <a:ext cx="5883341" cy="20621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«Некоторые подходы в работе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 с родителями и учащимися,</a:t>
            </a:r>
          </a:p>
          <a:p>
            <a:pPr algn="ctr"/>
            <a:r>
              <a:rPr lang="ru-RU" sz="3200" b="1" i="1" dirty="0">
                <a:solidFill>
                  <a:srgbClr val="000099"/>
                </a:solidFill>
                <a:latin typeface="+mj-lt"/>
              </a:rPr>
              <a:t>п</a:t>
            </a:r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овышающие престиж обучения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в музыкальной школе»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540568" y="3618643"/>
            <a:ext cx="3580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rgbClr val="990000"/>
              </a:solidFill>
              <a:latin typeface="Comic Sans MS" panose="030F0702030302020204" pitchFamily="66" charset="0"/>
            </a:endParaRPr>
          </a:p>
          <a:p>
            <a:endParaRPr lang="ru-RU" sz="20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  <a:p>
            <a:endParaRPr lang="ru-RU" sz="2000" dirty="0" smtClean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760" y="377713"/>
            <a:ext cx="2105319" cy="21871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720" y="2105305"/>
            <a:ext cx="6854602" cy="42165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«Но получение знаний не должно</a:t>
            </a:r>
          </a:p>
          <a:p>
            <a:r>
              <a:rPr lang="ru-RU" sz="2400" dirty="0" smtClean="0"/>
              <a:t>ограничиваться порой юности, человек должен учиться</a:t>
            </a:r>
          </a:p>
          <a:p>
            <a:r>
              <a:rPr lang="ru-RU" sz="2400" dirty="0" smtClean="0"/>
              <a:t>На </a:t>
            </a:r>
            <a:r>
              <a:rPr lang="ru-RU" sz="2800" dirty="0" smtClean="0"/>
              <a:t>протяжении</a:t>
            </a:r>
            <a:r>
              <a:rPr lang="ru-RU" sz="2400" dirty="0" smtClean="0"/>
              <a:t> всей жизни</a:t>
            </a:r>
            <a:r>
              <a:rPr lang="ru-RU" sz="2400" dirty="0" smtClean="0"/>
              <a:t>. Ян </a:t>
            </a:r>
            <a:r>
              <a:rPr lang="ru-RU" sz="2400" dirty="0" smtClean="0"/>
              <a:t>Коменский писал, что метод</a:t>
            </a:r>
          </a:p>
          <a:p>
            <a:r>
              <a:rPr lang="ru-RU" sz="2400" dirty="0" smtClean="0"/>
              <a:t>Обучения должен быть «во всем практический, во всем</a:t>
            </a:r>
          </a:p>
          <a:p>
            <a:r>
              <a:rPr lang="ru-RU" sz="2400" dirty="0" smtClean="0"/>
              <a:t>Увлекательный и такой, чтобы благодаря ему школа стала</a:t>
            </a:r>
          </a:p>
          <a:p>
            <a:r>
              <a:rPr lang="ru-RU" sz="2400" dirty="0" smtClean="0"/>
              <a:t>Поистине игрой, прекрасной прелюдией ко всей жизни»</a:t>
            </a:r>
            <a:endParaRPr lang="ru-RU" sz="24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r="10061" b="5962"/>
          <a:stretch/>
        </p:blipFill>
        <p:spPr>
          <a:xfrm>
            <a:off x="7448093" y="4443441"/>
            <a:ext cx="1333798" cy="17088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41440" y="6334780"/>
            <a:ext cx="268214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ЯН </a:t>
            </a:r>
            <a:r>
              <a:rPr lang="ru-RU" sz="2800" dirty="0" smtClean="0"/>
              <a:t>К</a:t>
            </a:r>
            <a:r>
              <a:rPr lang="ru-RU" sz="2800" b="1" dirty="0" smtClean="0"/>
              <a:t>О</a:t>
            </a:r>
            <a:r>
              <a:rPr lang="ru-RU" sz="2800" dirty="0" smtClean="0"/>
              <a:t>МЕНСКИЙ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81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6057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39503" y="-171400"/>
            <a:ext cx="8196475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Учащиеся принимают активное участие 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в электронной методической разработке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«Ее Величество – скрипка!»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Раздел «Организация публичных выступлений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в кругу семьи»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19" y="2829702"/>
            <a:ext cx="4672754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dirty="0" smtClean="0"/>
              <a:t>Данная разработка отправляется 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/>
              <a:t>родителям, молодым 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/>
              <a:t>преподавателям музыкальных 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/>
              <a:t>учреждений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/>
              <a:t>- транслируется преподавателем при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/>
              <a:t>участии</a:t>
            </a:r>
          </a:p>
          <a:p>
            <a:r>
              <a:rPr lang="ru-RU" sz="2000" b="1" dirty="0" smtClean="0"/>
              <a:t>  в педагогическом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муниципальном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профессиональном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конкурсе 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 наставник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- 2022г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0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424874" y="6486014"/>
            <a:ext cx="814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Видео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74" y="1873505"/>
            <a:ext cx="3253305" cy="24399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19" y="3766419"/>
            <a:ext cx="2227470" cy="2969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369" y="-762085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27043" y="110423"/>
            <a:ext cx="76835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Участие обучающихся в профессиональных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Мастер-</a:t>
            </a:r>
            <a:r>
              <a:rPr lang="ru-RU" sz="3200" b="1" i="1" dirty="0" err="1" smtClean="0">
                <a:solidFill>
                  <a:srgbClr val="000099"/>
                </a:solidFill>
                <a:latin typeface="+mj-lt"/>
              </a:rPr>
              <a:t>класах</a:t>
            </a:r>
            <a:endParaRPr lang="ru-RU" sz="3200" b="1" i="1" dirty="0" smtClean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" t="22211" r="4482" b="17278"/>
          <a:stretch/>
        </p:blipFill>
        <p:spPr>
          <a:xfrm>
            <a:off x="4767127" y="1381403"/>
            <a:ext cx="3978643" cy="26957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3" y="1107629"/>
            <a:ext cx="4104456" cy="41044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18312" y="5455871"/>
            <a:ext cx="6092245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/>
              <a:t>Мастер-класс проводит</a:t>
            </a:r>
          </a:p>
          <a:p>
            <a:r>
              <a:rPr lang="ru-RU" sz="2000" b="1" dirty="0" smtClean="0"/>
              <a:t>преподаватель </a:t>
            </a:r>
            <a:r>
              <a:rPr lang="ru-RU" sz="2000" b="1" dirty="0" err="1" smtClean="0"/>
              <a:t>Сургутского</a:t>
            </a:r>
            <a:r>
              <a:rPr lang="ru-RU" sz="2000" b="1" dirty="0" smtClean="0"/>
              <a:t> музыкального колледжа</a:t>
            </a:r>
          </a:p>
          <a:p>
            <a:r>
              <a:rPr lang="ru-RU" sz="2000" b="1" dirty="0" err="1" smtClean="0"/>
              <a:t>Тушкова</a:t>
            </a:r>
            <a:r>
              <a:rPr lang="ru-RU" sz="2000" b="1" dirty="0" smtClean="0"/>
              <a:t> Маргарита Андреевна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6627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6057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79853" y="-115285"/>
            <a:ext cx="755046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Участие обучающихся в конкурсах,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концертной деятельности и внеклассных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+mj-lt"/>
              </a:rPr>
              <a:t>мероприятиях разного уровня</a:t>
            </a:r>
          </a:p>
          <a:p>
            <a:pPr algn="ctr"/>
            <a:endParaRPr lang="ru-RU" sz="3200" b="1" i="1" dirty="0" smtClean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" t="28349" r="-329" b="13901"/>
          <a:stretch/>
        </p:blipFill>
        <p:spPr>
          <a:xfrm>
            <a:off x="5626015" y="2834793"/>
            <a:ext cx="3618845" cy="37101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1" y="1844824"/>
            <a:ext cx="4483797" cy="33628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01835" y="1478595"/>
            <a:ext cx="327455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Всероссийский конкурс</a:t>
            </a:r>
          </a:p>
          <a:p>
            <a:r>
              <a:rPr lang="ru-RU" dirty="0" smtClean="0"/>
              <a:t>«В ритме дыхания Югры»</a:t>
            </a:r>
          </a:p>
          <a:p>
            <a:r>
              <a:rPr lang="ru-RU" dirty="0" smtClean="0"/>
              <a:t>Мыльникова Екатерина 3 </a:t>
            </a:r>
            <a:r>
              <a:rPr lang="ru-RU" dirty="0" err="1" smtClean="0"/>
              <a:t>кл</a:t>
            </a:r>
            <a:endParaRPr lang="ru-RU" dirty="0" smtClean="0"/>
          </a:p>
          <a:p>
            <a:r>
              <a:rPr lang="ru-RU" dirty="0" err="1" smtClean="0"/>
              <a:t>Койнова</a:t>
            </a:r>
            <a:r>
              <a:rPr lang="ru-RU" dirty="0" smtClean="0"/>
              <a:t> Елизавета 7 </a:t>
            </a:r>
            <a:r>
              <a:rPr lang="ru-RU" dirty="0" err="1" smtClean="0"/>
              <a:t>кл</a:t>
            </a:r>
            <a:r>
              <a:rPr lang="ru-RU" dirty="0" smtClean="0"/>
              <a:t> – 2024г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6749" y="5285825"/>
            <a:ext cx="470436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Фестиваль детского и юношеского творчества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Юнтагор</a:t>
            </a:r>
            <a:r>
              <a:rPr lang="ru-RU" dirty="0" smtClean="0"/>
              <a:t>» – 2025г</a:t>
            </a:r>
          </a:p>
          <a:p>
            <a:r>
              <a:rPr lang="ru-RU" dirty="0" smtClean="0"/>
              <a:t>Ансамбль скрипачей «Созвучие»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66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6057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25269" y="2748489"/>
            <a:ext cx="5327869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Сбор в СОШ №5 10.15 в фойе</a:t>
            </a:r>
          </a:p>
          <a:p>
            <a:r>
              <a:rPr lang="ru-RU" b="1" dirty="0" smtClean="0"/>
              <a:t>Выступление 10.45</a:t>
            </a:r>
          </a:p>
          <a:p>
            <a:r>
              <a:rPr lang="ru-RU" b="1" dirty="0" smtClean="0"/>
              <a:t>Форма одежды концертная</a:t>
            </a:r>
          </a:p>
          <a:p>
            <a:r>
              <a:rPr lang="ru-RU" b="1" dirty="0"/>
              <a:t>с</a:t>
            </a:r>
            <a:r>
              <a:rPr lang="ru-RU" b="1" dirty="0" smtClean="0"/>
              <a:t>менная обувь.</a:t>
            </a:r>
          </a:p>
          <a:p>
            <a:r>
              <a:rPr lang="ru-RU" b="1" dirty="0" smtClean="0"/>
              <a:t>Подробная информация у классного руководителя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r="6706" b="28444"/>
          <a:stretch/>
        </p:blipFill>
        <p:spPr>
          <a:xfrm>
            <a:off x="-35227" y="-315416"/>
            <a:ext cx="4064224" cy="2756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85" y="-347777"/>
            <a:ext cx="4111225" cy="30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6057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2267744" y="4005064"/>
            <a:ext cx="5327869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Сбор в СОШ №5 10.15 в фойе</a:t>
            </a:r>
          </a:p>
          <a:p>
            <a:r>
              <a:rPr lang="ru-RU" b="1" dirty="0" smtClean="0"/>
              <a:t>Выступление 10.45</a:t>
            </a:r>
          </a:p>
          <a:p>
            <a:r>
              <a:rPr lang="ru-RU" b="1" dirty="0" smtClean="0"/>
              <a:t>Форма одежды концертная</a:t>
            </a:r>
          </a:p>
          <a:p>
            <a:r>
              <a:rPr lang="ru-RU" b="1" dirty="0"/>
              <a:t>с</a:t>
            </a:r>
            <a:r>
              <a:rPr lang="ru-RU" b="1" dirty="0" smtClean="0"/>
              <a:t>менная обувь.</a:t>
            </a:r>
          </a:p>
          <a:p>
            <a:r>
              <a:rPr lang="ru-RU" b="1" dirty="0" smtClean="0"/>
              <a:t>Подробная информация у классного руководителя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2"/>
          <a:stretch/>
        </p:blipFill>
        <p:spPr>
          <a:xfrm>
            <a:off x="385424" y="4192"/>
            <a:ext cx="8316416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594" y="-603448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2029" y="12507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-135207" y="898506"/>
            <a:ext cx="8991565" cy="38625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endParaRPr lang="en-US" sz="3500" b="1" i="1" dirty="0" smtClean="0">
              <a:solidFill>
                <a:srgbClr val="000099"/>
              </a:solidFill>
              <a:latin typeface="+mj-lt"/>
            </a:endParaRPr>
          </a:p>
          <a:p>
            <a:pPr algn="ctr"/>
            <a:endParaRPr lang="en-US" sz="3500" b="1" i="1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ru-RU" sz="3500" b="1" i="1" dirty="0" smtClean="0">
                <a:solidFill>
                  <a:srgbClr val="000099"/>
                </a:solidFill>
                <a:latin typeface="+mj-lt"/>
              </a:rPr>
              <a:t>1 </a:t>
            </a:r>
            <a:r>
              <a:rPr lang="ru-RU" sz="3500" b="1" i="1" dirty="0" smtClean="0">
                <a:solidFill>
                  <a:srgbClr val="000099"/>
                </a:solidFill>
                <a:latin typeface="+mj-lt"/>
              </a:rPr>
              <a:t>сентября День знаний – классный час </a:t>
            </a:r>
          </a:p>
          <a:p>
            <a:pPr algn="ctr"/>
            <a:r>
              <a:rPr lang="ru-RU" sz="3500" b="1" i="1" dirty="0">
                <a:solidFill>
                  <a:srgbClr val="000099"/>
                </a:solidFill>
                <a:latin typeface="+mj-lt"/>
              </a:rPr>
              <a:t>«Приключения юного скрипача – лето 2025»</a:t>
            </a:r>
          </a:p>
          <a:p>
            <a:pPr algn="ctr"/>
            <a:endParaRPr lang="ru-RU" sz="3500" b="1" i="1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ru-RU" sz="3500" b="1" i="1" dirty="0" smtClean="0">
                <a:solidFill>
                  <a:srgbClr val="000099"/>
                </a:solidFill>
                <a:latin typeface="+mj-lt"/>
              </a:rPr>
              <a:t>Учащиеся сами принимали участие в создании</a:t>
            </a:r>
          </a:p>
          <a:p>
            <a:pPr algn="ctr"/>
            <a:r>
              <a:rPr lang="ru-RU" sz="3500" b="1" i="1" dirty="0" smtClean="0">
                <a:solidFill>
                  <a:srgbClr val="000099"/>
                </a:solidFill>
                <a:latin typeface="+mj-lt"/>
              </a:rPr>
              <a:t>Фильма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27984" y="5157192"/>
            <a:ext cx="1317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Видео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349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6057"/>
            <a:ext cx="9592337" cy="73740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7614" y="25354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634731" y="4786994"/>
            <a:ext cx="720601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Выпускница </a:t>
            </a:r>
            <a:r>
              <a:rPr lang="ru-RU" b="1" dirty="0" err="1" smtClean="0"/>
              <a:t>Баймухаметова</a:t>
            </a:r>
            <a:r>
              <a:rPr lang="ru-RU" b="1" dirty="0" smtClean="0"/>
              <a:t> Римма</a:t>
            </a:r>
          </a:p>
          <a:p>
            <a:r>
              <a:rPr lang="ru-RU" b="1" dirty="0" smtClean="0"/>
              <a:t>обучаясь в медицинском высшем учебном заведении</a:t>
            </a:r>
          </a:p>
          <a:p>
            <a:r>
              <a:rPr lang="ru-RU" b="1" dirty="0" smtClean="0"/>
              <a:t>продолжает совершенствоваться игре на скрипке играя в творческом</a:t>
            </a:r>
          </a:p>
          <a:p>
            <a:r>
              <a:rPr lang="ru-RU" b="1" dirty="0" smtClean="0"/>
              <a:t>коллективе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4608512" cy="345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1" y="872063"/>
            <a:ext cx="4778178" cy="358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4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99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6" y="-99392"/>
            <a:ext cx="9592337" cy="73740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69" y="-2547664"/>
            <a:ext cx="8424936" cy="5472608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07614" y="25354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6" t="749" r="5093" b="-749"/>
          <a:stretch/>
        </p:blipFill>
        <p:spPr>
          <a:xfrm>
            <a:off x="323528" y="151264"/>
            <a:ext cx="4866749" cy="22890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41517"/>
            <a:ext cx="6156482" cy="34630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52742" y="62622"/>
            <a:ext cx="4109742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Сегодня прошел наш уличный мини - концерт «Песни отечественных лет» совместно с благотворительной акцией «Красная гвоздика»</a:t>
            </a:r>
            <a:br>
              <a:rPr lang="ru-RU" b="1" dirty="0"/>
            </a:br>
            <a:r>
              <a:rPr lang="ru-RU" b="1" dirty="0"/>
              <a:t>Участники услышали такие песни, как :</a:t>
            </a:r>
            <a:br>
              <a:rPr lang="ru-RU" b="1" dirty="0"/>
            </a:br>
            <a:r>
              <a:rPr lang="ru-RU" b="1" dirty="0"/>
              <a:t>- Смуглянка</a:t>
            </a:r>
            <a:br>
              <a:rPr lang="ru-RU" b="1" dirty="0"/>
            </a:br>
            <a:r>
              <a:rPr lang="ru-RU" b="1" dirty="0"/>
              <a:t>- Катюша</a:t>
            </a:r>
            <a:br>
              <a:rPr lang="ru-RU" b="1" dirty="0"/>
            </a:br>
            <a:r>
              <a:rPr lang="ru-RU" b="1" dirty="0"/>
              <a:t>- Казаки</a:t>
            </a:r>
            <a:br>
              <a:rPr lang="ru-RU" b="1" dirty="0"/>
            </a:br>
            <a:r>
              <a:rPr lang="ru-RU" b="1" dirty="0"/>
              <a:t>Все дружно подпевали, танцевали и классно проводили время 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59311" y="5492629"/>
            <a:ext cx="1213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г.Когалым</a:t>
            </a:r>
            <a:endParaRPr lang="ru-RU" b="1" dirty="0" smtClean="0"/>
          </a:p>
          <a:p>
            <a:r>
              <a:rPr lang="ru-RU" b="1" dirty="0" smtClean="0"/>
              <a:t>2024г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6767830"/>
            <a:ext cx="798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9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2915</TotalTime>
  <Words>287</Words>
  <Application>Microsoft Office PowerPoint</Application>
  <PresentationFormat>Экран (4:3)</PresentationFormat>
  <Paragraphs>77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Тема Office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Kab219</cp:lastModifiedBy>
  <cp:revision>212</cp:revision>
  <dcterms:created xsi:type="dcterms:W3CDTF">2009-12-06T10:00:27Z</dcterms:created>
  <dcterms:modified xsi:type="dcterms:W3CDTF">2025-10-15T03:42:28Z</dcterms:modified>
</cp:coreProperties>
</file>