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0" r:id="rId4"/>
    <p:sldId id="257" r:id="rId5"/>
    <p:sldId id="258" r:id="rId6"/>
    <p:sldId id="262" r:id="rId7"/>
    <p:sldId id="263" r:id="rId8"/>
    <p:sldId id="261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1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56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82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44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2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51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6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7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152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19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7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9FD6E-6727-4D98-9364-251AF72FC36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BB9E5-3E18-49DE-8E30-1DADCF29D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14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3463" y="901196"/>
            <a:ext cx="11005073" cy="90364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Результаты проектной деятельности 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871" y="279276"/>
            <a:ext cx="11618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</a:t>
            </a:r>
            <a:r>
              <a:rPr lang="ru-RU" dirty="0" smtClean="0">
                <a:latin typeface="Arial Black" panose="020B0A04020102020204" pitchFamily="34" charset="0"/>
              </a:rPr>
              <a:t>области»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3463" y="2070821"/>
            <a:ext cx="10844557" cy="23575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практико-ориентированный проект</a:t>
            </a:r>
            <a:endParaRPr lang="ru-RU" sz="32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«Выставка лекарственных растений Магаданской области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«Дары Колымы»»</a:t>
            </a:r>
            <a:endParaRPr lang="ru-RU" sz="32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33436" r="57193" b="27953"/>
          <a:stretch/>
        </p:blipFill>
        <p:spPr>
          <a:xfrm>
            <a:off x="286871" y="3740726"/>
            <a:ext cx="2492361" cy="2647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7" t="7251" r="25614" b="3392"/>
          <a:stretch/>
        </p:blipFill>
        <p:spPr>
          <a:xfrm>
            <a:off x="9583387" y="3740726"/>
            <a:ext cx="2428619" cy="2527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7"/>
          <a:stretch/>
        </p:blipFill>
        <p:spPr>
          <a:xfrm>
            <a:off x="6559136" y="4325454"/>
            <a:ext cx="2662990" cy="2342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" t="33002" r="17273" b="10131"/>
          <a:stretch/>
        </p:blipFill>
        <p:spPr>
          <a:xfrm>
            <a:off x="3140494" y="4694371"/>
            <a:ext cx="3057382" cy="1923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0445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2" y="365125"/>
            <a:ext cx="10858948" cy="495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852" y="1021978"/>
            <a:ext cx="10858948" cy="108652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Участие в мероприятиях в рамках регионального марафона </a:t>
            </a: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здоровья «Дары </a:t>
            </a: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Колымы»</a:t>
            </a:r>
            <a:endParaRPr lang="ru-RU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 2025 г.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48" y="2108500"/>
            <a:ext cx="5284936" cy="4232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790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3463" y="901196"/>
            <a:ext cx="11005073" cy="90364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Открытие учебно-производственной мастерской по компетенции «Фармацевтика»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6" r="12767"/>
          <a:stretch/>
        </p:blipFill>
        <p:spPr>
          <a:xfrm>
            <a:off x="286871" y="2089664"/>
            <a:ext cx="6229575" cy="3971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4" b="26274"/>
          <a:stretch/>
        </p:blipFill>
        <p:spPr>
          <a:xfrm>
            <a:off x="6852621" y="1949814"/>
            <a:ext cx="5052508" cy="3971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6871" y="279276"/>
            <a:ext cx="11618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</a:t>
            </a:r>
            <a:r>
              <a:rPr lang="ru-RU" dirty="0" smtClean="0">
                <a:latin typeface="Arial Black" panose="020B0A04020102020204" pitchFamily="34" charset="0"/>
              </a:rPr>
              <a:t>области»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81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2" b="29962"/>
          <a:stretch/>
        </p:blipFill>
        <p:spPr>
          <a:xfrm>
            <a:off x="312538" y="1652336"/>
            <a:ext cx="7648687" cy="4768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98" b="32863"/>
          <a:stretch/>
        </p:blipFill>
        <p:spPr>
          <a:xfrm flipH="1">
            <a:off x="7352755" y="765869"/>
            <a:ext cx="4577311" cy="3157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12537" y="165704"/>
            <a:ext cx="11494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914" y="72900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Открытие учебно-производственной мастерской по компетенции «Фармацевтика»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68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" t="6045" b="3406"/>
          <a:stretch/>
        </p:blipFill>
        <p:spPr>
          <a:xfrm>
            <a:off x="6702013" y="2796989"/>
            <a:ext cx="5308002" cy="34316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7" t="33566" r="314" b="4159"/>
          <a:stretch/>
        </p:blipFill>
        <p:spPr>
          <a:xfrm>
            <a:off x="131616" y="418510"/>
            <a:ext cx="8114026" cy="4270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390020" y="49178"/>
            <a:ext cx="36199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Открытие учебно-производственной мастерской по компетенции «Фармацевтика»</a:t>
            </a:r>
            <a:endParaRPr lang="ru-RU" sz="28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26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8" y="193003"/>
            <a:ext cx="3135165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0" t="13490" b="7294"/>
          <a:stretch/>
        </p:blipFill>
        <p:spPr>
          <a:xfrm>
            <a:off x="7315201" y="193003"/>
            <a:ext cx="4644390" cy="5121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2" r="16748" b="9737"/>
          <a:stretch/>
        </p:blipFill>
        <p:spPr>
          <a:xfrm>
            <a:off x="3012024" y="2909308"/>
            <a:ext cx="4830096" cy="2980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646521" y="231652"/>
            <a:ext cx="35403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Открытие учебно-производственной мастерской по компетенции «Фармацевтика»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774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2" y="365125"/>
            <a:ext cx="10858948" cy="495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852" y="1021978"/>
            <a:ext cx="10858948" cy="108652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Выставка лекарственных растений Магаданской области с обзорной лекцией для детей с ограничениями возможности здоровья из МОЦО</a:t>
            </a:r>
            <a:endParaRPr lang="ru-RU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 2025 г.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1" t="17663"/>
          <a:stretch/>
        </p:blipFill>
        <p:spPr>
          <a:xfrm>
            <a:off x="818148" y="1771235"/>
            <a:ext cx="4588042" cy="4649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18528"/>
          <a:stretch/>
        </p:blipFill>
        <p:spPr>
          <a:xfrm>
            <a:off x="6314184" y="2108500"/>
            <a:ext cx="5039616" cy="4151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6541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2" y="365125"/>
            <a:ext cx="10858948" cy="495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852" y="1021978"/>
            <a:ext cx="10858948" cy="108652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Выставка лекарственных растений Магаданской области с обзорной лекцией для детей с ограничениями возможности здоровья из МОЦО</a:t>
            </a:r>
          </a:p>
          <a:p>
            <a:pPr marL="0" indent="0" algn="ctr">
              <a:buNone/>
            </a:pPr>
            <a:r>
              <a:rPr lang="ru-RU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 2025 г.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8"/>
          <a:stretch/>
        </p:blipFill>
        <p:spPr>
          <a:xfrm>
            <a:off x="809384" y="2108500"/>
            <a:ext cx="4757227" cy="4387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1"/>
          <a:stretch/>
        </p:blipFill>
        <p:spPr>
          <a:xfrm>
            <a:off x="6288505" y="2108500"/>
            <a:ext cx="5169947" cy="4262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383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8"/>
          <a:stretch/>
        </p:blipFill>
        <p:spPr>
          <a:xfrm>
            <a:off x="7695210" y="3859480"/>
            <a:ext cx="4247361" cy="26066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5"/>
          <a:stretch/>
        </p:blipFill>
        <p:spPr>
          <a:xfrm>
            <a:off x="3720936" y="1736766"/>
            <a:ext cx="4449288" cy="29064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2" y="189297"/>
            <a:ext cx="10858948" cy="495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440" y="858495"/>
            <a:ext cx="11009791" cy="878271"/>
          </a:xfr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День открытых дверей</a:t>
            </a:r>
          </a:p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 2025 г.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8" t="3400" r="1314"/>
          <a:stretch/>
        </p:blipFill>
        <p:spPr>
          <a:xfrm>
            <a:off x="332509" y="4073235"/>
            <a:ext cx="3948522" cy="25116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452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2" y="365125"/>
            <a:ext cx="10858948" cy="495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ГБПОУ «Медицинский колледж Министерства здравоохранения и демографической политики Магаданской области»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852" y="1021978"/>
            <a:ext cx="10858948" cy="108652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День открытых дверей</a:t>
            </a:r>
          </a:p>
          <a:p>
            <a:pPr marL="0" indent="0" algn="ctr">
              <a:buNone/>
            </a:pPr>
            <a:r>
              <a:rPr lang="ru-RU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 2025 г.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95" t="23896" r="5195" b="-1385"/>
          <a:stretch/>
        </p:blipFill>
        <p:spPr>
          <a:xfrm>
            <a:off x="0" y="2108500"/>
            <a:ext cx="6699350" cy="3938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1" t="6278" r="10436" b="4457"/>
          <a:stretch/>
        </p:blipFill>
        <p:spPr>
          <a:xfrm>
            <a:off x="7126706" y="2108500"/>
            <a:ext cx="4712368" cy="3896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832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213</Words>
  <Application>Microsoft Office PowerPoint</Application>
  <PresentationFormat>Широкоэкранный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Times New Roman</vt:lpstr>
      <vt:lpstr>Тема Office</vt:lpstr>
      <vt:lpstr>Результаты проектной деятельности </vt:lpstr>
      <vt:lpstr>Открытие учебно-производственной мастерской по компетенции «Фармацевтика»</vt:lpstr>
      <vt:lpstr>Презентация PowerPoint</vt:lpstr>
      <vt:lpstr>Презентация PowerPoint</vt:lpstr>
      <vt:lpstr>Презентация PowerPoint</vt:lpstr>
      <vt:lpstr>ГБПОУ «Медицинский колледж Министерства здравоохранения и демографической политики Магаданской области»</vt:lpstr>
      <vt:lpstr>ГБПОУ «Медицинский колледж Министерства здравоохранения и демографической политики Магаданской области»</vt:lpstr>
      <vt:lpstr>ГБПОУ «Медицинский колледж Министерства здравоохранения и демографической политики Магаданской области»</vt:lpstr>
      <vt:lpstr>ГБПОУ «Медицинский колледж Министерства здравоохранения и демографической политики Магаданской области»</vt:lpstr>
      <vt:lpstr>ГБПОУ «Медицинский колледж Министерства здравоохранения и демографической политики Магаданской области»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vlasoava</cp:lastModifiedBy>
  <cp:revision>32</cp:revision>
  <dcterms:created xsi:type="dcterms:W3CDTF">2025-11-22T12:39:59Z</dcterms:created>
  <dcterms:modified xsi:type="dcterms:W3CDTF">2025-11-25T08:44:08Z</dcterms:modified>
</cp:coreProperties>
</file>