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9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8" r:id="rId13"/>
    <p:sldId id="268" r:id="rId14"/>
    <p:sldId id="269" r:id="rId15"/>
    <p:sldId id="270" r:id="rId16"/>
    <p:sldId id="271" r:id="rId17"/>
    <p:sldId id="272" r:id="rId18"/>
    <p:sldId id="273" r:id="rId19"/>
    <p:sldId id="277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01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430B-2FE4-4059-895D-565DC68D005D}" type="datetimeFigureOut">
              <a:rPr lang="ru-RU" smtClean="0"/>
              <a:pPr/>
              <a:t>21.06.2025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8074-FCB6-427D-965F-AB0383153B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430B-2FE4-4059-895D-565DC68D005D}" type="datetimeFigureOut">
              <a:rPr lang="ru-RU" smtClean="0"/>
              <a:pPr/>
              <a:t>21.06.2025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8074-FCB6-427D-965F-AB0383153B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430B-2FE4-4059-895D-565DC68D005D}" type="datetimeFigureOut">
              <a:rPr lang="ru-RU" smtClean="0"/>
              <a:pPr/>
              <a:t>21.06.2025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8074-FCB6-427D-965F-AB0383153B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676400"/>
            <a:ext cx="4194175" cy="21351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4194175" cy="21351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301625" y="3963988"/>
            <a:ext cx="4194175" cy="2135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63988"/>
            <a:ext cx="4194175" cy="2135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14A1AB-FB7E-4A99-A080-D633F93212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430B-2FE4-4059-895D-565DC68D005D}" type="datetimeFigureOut">
              <a:rPr lang="ru-RU" smtClean="0"/>
              <a:pPr/>
              <a:t>21.06.2025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8074-FCB6-427D-965F-AB0383153B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430B-2FE4-4059-895D-565DC68D005D}" type="datetimeFigureOut">
              <a:rPr lang="ru-RU" smtClean="0"/>
              <a:pPr/>
              <a:t>21.06.2025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8074-FCB6-427D-965F-AB0383153B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430B-2FE4-4059-895D-565DC68D005D}" type="datetimeFigureOut">
              <a:rPr lang="ru-RU" smtClean="0"/>
              <a:pPr/>
              <a:t>21.06.2025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8074-FCB6-427D-965F-AB0383153B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430B-2FE4-4059-895D-565DC68D005D}" type="datetimeFigureOut">
              <a:rPr lang="ru-RU" smtClean="0"/>
              <a:pPr/>
              <a:t>21.06.2025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8074-FCB6-427D-965F-AB0383153B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430B-2FE4-4059-895D-565DC68D005D}" type="datetimeFigureOut">
              <a:rPr lang="ru-RU" smtClean="0"/>
              <a:pPr/>
              <a:t>21.06.2025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8074-FCB6-427D-965F-AB0383153B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430B-2FE4-4059-895D-565DC68D005D}" type="datetimeFigureOut">
              <a:rPr lang="ru-RU" smtClean="0"/>
              <a:pPr/>
              <a:t>21.06.2025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8074-FCB6-427D-965F-AB0383153B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430B-2FE4-4059-895D-565DC68D005D}" type="datetimeFigureOut">
              <a:rPr lang="ru-RU" smtClean="0"/>
              <a:pPr/>
              <a:t>21.06.2025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8074-FCB6-427D-965F-AB0383153B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430B-2FE4-4059-895D-565DC68D005D}" type="datetimeFigureOut">
              <a:rPr lang="ru-RU" smtClean="0"/>
              <a:pPr/>
              <a:t>21.06.2025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E5F8074-FCB6-427D-965F-AB0383153B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A7C430B-2FE4-4059-895D-565DC68D005D}" type="datetimeFigureOut">
              <a:rPr lang="ru-RU" smtClean="0"/>
              <a:pPr/>
              <a:t>21.06.2025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E5F8074-FCB6-427D-965F-AB0383153B1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73F8B-67BE-46F6-8A2C-85959C7981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Презентация</a:t>
            </a:r>
            <a:br>
              <a:rPr lang="ru-RU" sz="4000" dirty="0"/>
            </a:br>
            <a:r>
              <a:rPr lang="ru-RU" sz="4000" dirty="0"/>
              <a:t>Экологический проект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0B71F38-7306-4F9F-B0D7-E093218400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792752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Давайте будем беречь нашу планету</a:t>
            </a:r>
          </a:p>
          <a:p>
            <a:pPr algn="ctr"/>
            <a:r>
              <a:rPr lang="ru-RU"/>
              <a:t>Составитель</a:t>
            </a:r>
            <a:endParaRPr lang="ru-RU" dirty="0"/>
          </a:p>
          <a:p>
            <a:pPr algn="ctr"/>
            <a:r>
              <a:rPr lang="ru-RU" dirty="0"/>
              <a:t>Петренко С.А.</a:t>
            </a:r>
          </a:p>
          <a:p>
            <a:pPr algn="ctr"/>
            <a:r>
              <a:rPr lang="ru-RU" dirty="0"/>
              <a:t>МАДОУ Детский сад № 43 «Буратино»</a:t>
            </a:r>
          </a:p>
        </p:txBody>
      </p:sp>
    </p:spTree>
    <p:extLst>
      <p:ext uri="{BB962C8B-B14F-4D97-AF65-F5344CB8AC3E}">
        <p14:creationId xmlns:p14="http://schemas.microsoft.com/office/powerpoint/2010/main" val="26157353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:\Documents and Settings\ecologiya\Рабочий стол\Детские сады\1284057765_20.jpg"/>
          <p:cNvPicPr>
            <a:picLocks noGrp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1214414" y="2357430"/>
            <a:ext cx="6000792" cy="37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/>
              <a:t>А так мы загрязняем реки</a:t>
            </a:r>
          </a:p>
        </p:txBody>
      </p:sp>
      <p:pic>
        <p:nvPicPr>
          <p:cNvPr id="4" name="Содержимое 3" descr="C:\Documents and Settings\ecologiya\Рабочий стол\Детские сады\235812.jpg"/>
          <p:cNvPicPr>
            <a:picLocks noGrp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/>
              <a:t>Горящие свалки опасны для природы и человека.</a:t>
            </a:r>
          </a:p>
        </p:txBody>
      </p:sp>
      <p:pic>
        <p:nvPicPr>
          <p:cNvPr id="34820" name="Picture 4" descr="http://www.orinfo.ru/images/news/10022752/23-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42976" y="2357430"/>
            <a:ext cx="6715172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301625" y="228600"/>
            <a:ext cx="8510588" cy="838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Твёрдые бытовые отходы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10244" name="Picture 10" descr="dezurstvo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304800" y="3429000"/>
            <a:ext cx="3170238" cy="3200400"/>
          </a:xfrm>
          <a:noFill/>
        </p:spPr>
      </p:pic>
      <p:pic>
        <p:nvPicPr>
          <p:cNvPr id="10245" name="Picture 11" descr="IMG_757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2743200" y="1295400"/>
            <a:ext cx="3657600" cy="2433638"/>
          </a:xfrm>
          <a:noFill/>
        </p:spPr>
      </p:pic>
      <p:pic>
        <p:nvPicPr>
          <p:cNvPr id="10246" name="Picture 12" descr="svalka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screen"/>
          <a:stretch>
            <a:fillRect/>
          </a:stretch>
        </p:blipFill>
        <p:spPr>
          <a:xfrm>
            <a:off x="5095642" y="4071942"/>
            <a:ext cx="3324830" cy="2492377"/>
          </a:xfrm>
          <a:noFill/>
        </p:spPr>
      </p:pic>
      <p:sp>
        <p:nvSpPr>
          <p:cNvPr id="10247" name="AutoShape 14"/>
          <p:cNvSpPr>
            <a:spLocks noChangeArrowheads="1"/>
          </p:cNvSpPr>
          <p:nvPr/>
        </p:nvSpPr>
        <p:spPr bwMode="auto">
          <a:xfrm>
            <a:off x="1143000" y="1752600"/>
            <a:ext cx="1271588" cy="1400175"/>
          </a:xfrm>
          <a:custGeom>
            <a:avLst/>
            <a:gdLst>
              <a:gd name="T0" fmla="*/ 890465 w 21600"/>
              <a:gd name="T1" fmla="*/ 0 h 21600"/>
              <a:gd name="T2" fmla="*/ 890465 w 21600"/>
              <a:gd name="T3" fmla="*/ 788117 h 21600"/>
              <a:gd name="T4" fmla="*/ 190562 w 21600"/>
              <a:gd name="T5" fmla="*/ 1400175 h 21600"/>
              <a:gd name="T6" fmla="*/ 1271588 w 21600"/>
              <a:gd name="T7" fmla="*/ 394058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8" name="AutoShape 15"/>
          <p:cNvSpPr>
            <a:spLocks noChangeArrowheads="1"/>
          </p:cNvSpPr>
          <p:nvPr/>
        </p:nvSpPr>
        <p:spPr bwMode="auto">
          <a:xfrm rot="5400000">
            <a:off x="6946900" y="1816100"/>
            <a:ext cx="1203325" cy="1381125"/>
          </a:xfrm>
          <a:custGeom>
            <a:avLst/>
            <a:gdLst>
              <a:gd name="T0" fmla="*/ 842662 w 21600"/>
              <a:gd name="T1" fmla="*/ 0 h 21600"/>
              <a:gd name="T2" fmla="*/ 842662 w 21600"/>
              <a:gd name="T3" fmla="*/ 777394 h 21600"/>
              <a:gd name="T4" fmla="*/ 180332 w 21600"/>
              <a:gd name="T5" fmla="*/ 1381125 h 21600"/>
              <a:gd name="T6" fmla="*/ 1203325 w 21600"/>
              <a:gd name="T7" fmla="*/ 38869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Rectangle 16"/>
          <p:cNvSpPr>
            <a:spLocks noChangeArrowheads="1"/>
          </p:cNvSpPr>
          <p:nvPr/>
        </p:nvSpPr>
        <p:spPr bwMode="auto">
          <a:xfrm>
            <a:off x="1066800" y="5943600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dirty="0"/>
              <a:t>сначала попадают в мусорное ведро</a:t>
            </a:r>
            <a:r>
              <a:rPr lang="ru-RU" dirty="0"/>
              <a:t> </a:t>
            </a:r>
          </a:p>
        </p:txBody>
      </p:sp>
      <p:sp>
        <p:nvSpPr>
          <p:cNvPr id="10250" name="Rectangle 17"/>
          <p:cNvSpPr>
            <a:spLocks noChangeArrowheads="1"/>
          </p:cNvSpPr>
          <p:nvPr/>
        </p:nvSpPr>
        <p:spPr bwMode="auto">
          <a:xfrm>
            <a:off x="2743200" y="2743200"/>
            <a:ext cx="16097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dirty="0"/>
              <a:t>затем – в мусорный контейнер</a:t>
            </a:r>
            <a:r>
              <a:rPr lang="ru-RU" dirty="0"/>
              <a:t> </a:t>
            </a:r>
          </a:p>
        </p:txBody>
      </p:sp>
      <p:sp>
        <p:nvSpPr>
          <p:cNvPr id="10251" name="Rectangle 18"/>
          <p:cNvSpPr>
            <a:spLocks noChangeArrowheads="1"/>
          </p:cNvSpPr>
          <p:nvPr/>
        </p:nvSpPr>
        <p:spPr bwMode="auto">
          <a:xfrm>
            <a:off x="6553200" y="3048000"/>
            <a:ext cx="2590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А потом контейнеры с мусором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вывозят на свалку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0" name="Rectangle 10"/>
          <p:cNvSpPr>
            <a:spLocks noGrp="1" noRot="1" noChangeArrowheads="1"/>
          </p:cNvSpPr>
          <p:nvPr>
            <p:ph type="title" sz="quarter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Специальные контейнеры для раздельного сбора мусора</a:t>
            </a:r>
          </a:p>
        </p:txBody>
      </p:sp>
      <p:pic>
        <p:nvPicPr>
          <p:cNvPr id="22531" name="Picture 6" descr="11_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228600" y="1676400"/>
            <a:ext cx="3057525" cy="2295525"/>
          </a:xfrm>
          <a:noFill/>
        </p:spPr>
      </p:pic>
      <p:pic>
        <p:nvPicPr>
          <p:cNvPr id="22532" name="Picture 9" descr="111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4953000" y="1400175"/>
            <a:ext cx="3429000" cy="2571750"/>
          </a:xfrm>
          <a:noFill/>
        </p:spPr>
      </p:pic>
      <p:pic>
        <p:nvPicPr>
          <p:cNvPr id="22533" name="Picture 13" descr="article_image-image-articl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screen"/>
          <a:stretch>
            <a:fillRect/>
          </a:stretch>
        </p:blipFill>
        <p:spPr>
          <a:xfrm>
            <a:off x="1212497" y="3963988"/>
            <a:ext cx="2372430" cy="2135187"/>
          </a:xfrm>
          <a:noFill/>
        </p:spPr>
      </p:pic>
      <p:pic>
        <p:nvPicPr>
          <p:cNvPr id="22534" name="Picture 14" descr="images_6871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screen"/>
          <a:stretch>
            <a:fillRect/>
          </a:stretch>
        </p:blipFill>
        <p:spPr>
          <a:xfrm>
            <a:off x="5321829" y="3963988"/>
            <a:ext cx="2846916" cy="2135187"/>
          </a:xfr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" name="Picture 10" descr="мусорное ведро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339975" y="5084763"/>
            <a:ext cx="2160588" cy="1647825"/>
          </a:xfrm>
          <a:prstGeom prst="rect">
            <a:avLst/>
          </a:prstGeom>
          <a:noFill/>
        </p:spPr>
      </p:pic>
      <p:pic>
        <p:nvPicPr>
          <p:cNvPr id="16395" name="Picture 11" descr="мусорное ведро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32363" y="5057775"/>
            <a:ext cx="1912937" cy="1800225"/>
          </a:xfrm>
          <a:prstGeom prst="rect">
            <a:avLst/>
          </a:prstGeom>
          <a:noFill/>
        </p:spPr>
      </p:pic>
      <p:pic>
        <p:nvPicPr>
          <p:cNvPr id="16396" name="Picture 12" descr="мусорный контейнер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43768" y="5000636"/>
            <a:ext cx="1381125" cy="1657350"/>
          </a:xfrm>
          <a:prstGeom prst="rect">
            <a:avLst/>
          </a:prstGeom>
          <a:noFill/>
        </p:spPr>
      </p:pic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2411413" y="4508500"/>
            <a:ext cx="20399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Пищевые отходы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4716463" y="4076700"/>
            <a:ext cx="2376487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Бытовые отходы :</a:t>
            </a:r>
          </a:p>
          <a:p>
            <a:r>
              <a:rPr lang="ru-RU"/>
              <a:t>стекло, пластмасса,</a:t>
            </a:r>
          </a:p>
          <a:p>
            <a:r>
              <a:rPr lang="ru-RU"/>
              <a:t>металл, бумага</a:t>
            </a: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7019925" y="4365625"/>
            <a:ext cx="1738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/>
              <a:t>Строительный</a:t>
            </a:r>
          </a:p>
          <a:p>
            <a:pPr algn="ctr"/>
            <a:r>
              <a:rPr lang="ru-RU"/>
              <a:t>мусор</a:t>
            </a:r>
          </a:p>
        </p:txBody>
      </p:sp>
      <p:sp>
        <p:nvSpPr>
          <p:cNvPr id="16400" name="laptop"/>
          <p:cNvSpPr>
            <a:spLocks noEditPoints="1" noChangeArrowheads="1"/>
          </p:cNvSpPr>
          <p:nvPr/>
        </p:nvSpPr>
        <p:spPr bwMode="auto">
          <a:xfrm>
            <a:off x="1403350" y="188913"/>
            <a:ext cx="7127875" cy="3887787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9EEB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/>
              <a:t>Каждый человек нашей планеты за год выбрасывает около тонны мусора – полный кузов грузовика. Представляете, сколько мусора скапливается на земле? Давайте  разберемся, что же люди выбрасывают и каким бывает мусор?</a:t>
            </a:r>
          </a:p>
        </p:txBody>
      </p:sp>
      <p:pic>
        <p:nvPicPr>
          <p:cNvPr id="8194" name="Picture 2" descr="http://img-fotki.yandex.ru/get/5907/cadi-1986.51b/0_80315_3707d866_XL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3929066"/>
            <a:ext cx="2428892" cy="2124079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/>
              <a:t>Мусороперерабатывающий завод</a:t>
            </a:r>
          </a:p>
        </p:txBody>
      </p:sp>
      <p:pic>
        <p:nvPicPr>
          <p:cNvPr id="4" name="Содержимое 3" descr="http://www.business-gazeta.ru/images/article/11727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14348" y="1928802"/>
            <a:ext cx="764386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nest.by/files/musoro_zavod_baranovici_4_intex-press_by.jpg"/>
          <p:cNvPicPr>
            <a:picLocks noGrp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1285852" y="1928802"/>
            <a:ext cx="658415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/>
              <a:t>Сортировка мусора</a:t>
            </a:r>
          </a:p>
        </p:txBody>
      </p:sp>
      <p:pic>
        <p:nvPicPr>
          <p:cNvPr id="4" name="Содержимое 3" descr="http://www.locman.kz/img_news/2013/01/13585102832.JPG"/>
          <p:cNvPicPr>
            <a:picLocks noGrp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1714500" y="2224881"/>
            <a:ext cx="571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altaynews.kz/uploads/posts/2012-04/1334744390_musor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00100" y="2357430"/>
            <a:ext cx="7286676" cy="358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/>
              <a:t>А вот и я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85800" y="1916832"/>
            <a:ext cx="2743200" cy="4331568"/>
          </a:xfrm>
        </p:spPr>
        <p:txBody>
          <a:bodyPr>
            <a:noAutofit/>
          </a:bodyPr>
          <a:lstStyle/>
          <a:p>
            <a:r>
              <a:rPr lang="ru-RU" sz="2800" dirty="0"/>
              <a:t>Здравствуйте, ребята! Вы меня узнали? Ребята вы помните , что произошло в моём мультфильме с нашей планетой Земля? Посмотрите….</a:t>
            </a:r>
          </a:p>
        </p:txBody>
      </p:sp>
      <p:pic>
        <p:nvPicPr>
          <p:cNvPr id="5" name="Содержимое 3" descr="http://i.obozrevatel.com/6/250993/gallery/img47fa1ae93f8a3_1207573225.jpg"/>
          <p:cNvPicPr>
            <a:picLocks noGrp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4577584" y="1676400"/>
            <a:ext cx="310668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/>
              <a:t>Горы мусора на заводе</a:t>
            </a:r>
          </a:p>
        </p:txBody>
      </p:sp>
      <p:pic>
        <p:nvPicPr>
          <p:cNvPr id="4" name="Содержимое 3" descr="http://www.ural56.ru/photos/2013/February2013/144953a8ea277b574aa61754494ccc4b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00100" y="2143117"/>
            <a:ext cx="692948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/>
              <a:t>Я верю , что вы будете разумными жителями планеты Земля.</a:t>
            </a:r>
          </a:p>
        </p:txBody>
      </p:sp>
      <p:pic>
        <p:nvPicPr>
          <p:cNvPr id="4" name="Содержимое 3" descr="http://www.anywalls.com/pic/201210/640x480/anywalls.com-15286.jpg"/>
          <p:cNvPicPr>
            <a:picLocks noGrp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1571604" y="1785926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401080" cy="642942"/>
          </a:xfrm>
        </p:spPr>
        <p:txBody>
          <a:bodyPr>
            <a:noAutofit/>
          </a:bodyPr>
          <a:lstStyle/>
          <a:p>
            <a:r>
              <a:rPr lang="ru-RU" sz="2800" dirty="0"/>
              <a:t>Пусть на нашей планете всегда будет пахнуть цветами .</a:t>
            </a:r>
          </a:p>
        </p:txBody>
      </p:sp>
      <p:pic>
        <p:nvPicPr>
          <p:cNvPr id="4" name="Содержимое 3" descr="http://img15.nnm.ru/e/a/7/7/b/7f5ad327511130ffee95b671006.jpg"/>
          <p:cNvPicPr>
            <a:picLocks noGrp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1060450" y="1935163"/>
            <a:ext cx="7023099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hdclub.ua/files/film_release_screenshot/big/bigi4e0a15e26d8d6.png"/>
          <p:cNvPicPr>
            <a:picLocks noGrp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244122" y="704089"/>
            <a:ext cx="8899878" cy="562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ru-RU" sz="1800" dirty="0"/>
              <a:t>Это  фото из мультфильма . А сейчас вы увидите настоящие фотографии , погибших в мусоре городов..Я хочу , чтобы вы берегли нашу планету Земля и не превратили её в свалку  </a:t>
            </a:r>
          </a:p>
        </p:txBody>
      </p:sp>
      <p:pic>
        <p:nvPicPr>
          <p:cNvPr id="4" name="Содержимое 3" descr="http://obwall.ru/files/multfilmy/640/130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1785926"/>
            <a:ext cx="764386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/>
              <a:t>Мусорный город в Египте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C:\Documents and Settings\ecologiya\Рабочий стол\Детские сады\3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00166" y="2071678"/>
            <a:ext cx="5867400" cy="3918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Documents and Settings\ecologiya\Рабочий стол\Детские сады\4.jpg"/>
          <p:cNvPicPr>
            <a:picLocks noGrp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1275212" y="1935163"/>
            <a:ext cx="659357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Documents and Settings\ecologiya\Рабочий стол\Детские сады\5.jpg"/>
          <p:cNvPicPr>
            <a:picLocks noGrp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1268122" y="1935163"/>
            <a:ext cx="660775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/>
              <a:t>А это свалки в нашем городе.</a:t>
            </a: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1400441" y="1935163"/>
            <a:ext cx="634311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1397000" y="2282031"/>
            <a:ext cx="63500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2E353D"/>
      </a:dk1>
      <a:lt1>
        <a:sysClr val="window" lastClr="F9F9FB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67</TotalTime>
  <Words>212</Words>
  <Application>Microsoft Office PowerPoint</Application>
  <PresentationFormat>Экран (4:3)</PresentationFormat>
  <Paragraphs>31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Calibri</vt:lpstr>
      <vt:lpstr>Constantia</vt:lpstr>
      <vt:lpstr>Wingdings 2</vt:lpstr>
      <vt:lpstr>Поток</vt:lpstr>
      <vt:lpstr>Презентация Экологический проект </vt:lpstr>
      <vt:lpstr>А вот и я </vt:lpstr>
      <vt:lpstr>Презентация PowerPoint</vt:lpstr>
      <vt:lpstr>Это  фото из мультфильма . А сейчас вы увидите настоящие фотографии , погибших в мусоре городов..Я хочу , чтобы вы берегли нашу планету Земля и не превратили её в свалку  </vt:lpstr>
      <vt:lpstr>Мусорный город в Египте</vt:lpstr>
      <vt:lpstr>Презентация PowerPoint</vt:lpstr>
      <vt:lpstr>Презентация PowerPoint</vt:lpstr>
      <vt:lpstr>А это свалки в нашем городе.</vt:lpstr>
      <vt:lpstr>Презентация PowerPoint</vt:lpstr>
      <vt:lpstr>Презентация PowerPoint</vt:lpstr>
      <vt:lpstr>А так мы загрязняем реки</vt:lpstr>
      <vt:lpstr>Горящие свалки опасны для природы и человека.</vt:lpstr>
      <vt:lpstr>Твёрдые бытовые отходы </vt:lpstr>
      <vt:lpstr>Специальные контейнеры для раздельного сбора мусора</vt:lpstr>
      <vt:lpstr>Презентация PowerPoint</vt:lpstr>
      <vt:lpstr>Мусороперерабатывающий завод</vt:lpstr>
      <vt:lpstr>Презентация PowerPoint</vt:lpstr>
      <vt:lpstr>Сортировка мусора</vt:lpstr>
      <vt:lpstr>Презентация PowerPoint</vt:lpstr>
      <vt:lpstr>Горы мусора на заводе</vt:lpstr>
      <vt:lpstr>Я верю , что вы будете разумными жителями планеты Земля.</vt:lpstr>
      <vt:lpstr>Пусть на нашей планете всегда будет пахнуть цветами .</vt:lpstr>
    </vt:vector>
  </TitlesOfParts>
  <Company>DG Win&amp;Soft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Admin</cp:lastModifiedBy>
  <cp:revision>12</cp:revision>
  <dcterms:created xsi:type="dcterms:W3CDTF">2013-10-08T15:33:40Z</dcterms:created>
  <dcterms:modified xsi:type="dcterms:W3CDTF">2025-06-21T10:00:10Z</dcterms:modified>
</cp:coreProperties>
</file>