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1" r:id="rId3"/>
    <p:sldId id="267" r:id="rId4"/>
    <p:sldId id="268" r:id="rId5"/>
    <p:sldId id="264" r:id="rId6"/>
    <p:sldId id="265" r:id="rId7"/>
    <p:sldId id="266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12ACA-4C5A-488D-8730-DE114816CE85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E0E43-4543-46FA-8788-0BF7198CB6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70;&#1083;&#1080;&#1103;%20&#1042;&#1083;&#1072;&#1076;&#1080;&#1084;&#1080;&#1088;&#1086;&#1074;&#1085;&#1072;\&#1055;&#1086;&#1091;&#1088;&#1086;&#1095;&#1085;&#1099;&#1077;%20&#1087;&#1083;&#1072;&#1085;&#1099;,%20&#1084;&#1077;&#1090;&#1086;&#1076;%20&#1088;&#1072;&#1079;&#1088;&#1072;&#1073;&#1086;&#1090;&#1082;&#1080;%20&#1091;&#1088;&#1086;&#1082;&#1086;&#1074;\&#1059;&#1088;&#1086;&#1082;_%20&#1059;%20&#1074;&#1088;&#1072;&#1095;&#1072;\You%20and%20Your%20Body%20(Look%20Ahead,%20BBC%20Learning)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2;%20&#1073;&#1086;&#1083;&#1100;&#1085;&#1080;&#1094;&#1077;_%20&#1085;&#1072;%20&#1082;&#1086;&#1085;&#1082;&#1091;&#1088;&#1089;\01_Mary%20is%20a%20Nurse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64608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66699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71802" y="332656"/>
            <a:ext cx="57150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 a Hospital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en-US" sz="5400" b="1" dirty="0" smtClean="0">
                <a:solidFill>
                  <a:schemeClr val="tx2"/>
                </a:solidFill>
              </a:rPr>
              <a:t>“Every patient carries her or his own doctor inside”.</a:t>
            </a:r>
            <a:endParaRPr lang="ru-RU" sz="5400" dirty="0" smtClean="0">
              <a:solidFill>
                <a:schemeClr val="tx2"/>
              </a:solidFill>
            </a:endParaRPr>
          </a:p>
          <a:p>
            <a:pPr algn="r">
              <a:buNone/>
            </a:pPr>
            <a:r>
              <a:rPr lang="en-US" dirty="0" smtClean="0"/>
              <a:t>Albert Schweitzer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7170" name="AutoShape 2" descr="C:\Users\User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C:\Users\User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C:\Users\User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https://avatars.mds.yandex.net/get-zen_doc/61795/pub_5b0468b65f4967bb82fcb08f_5b05cb493dceb7866e54835e/scale_12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928934"/>
            <a:ext cx="492922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You and Your Body (Look Ahead, BBC Learning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2857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3">
                    <a:lumMod val="50000"/>
                  </a:schemeClr>
                </a:solidFill>
              </a:rPr>
              <a:t>Presenting Complaints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What’s the matter?</a:t>
            </a:r>
          </a:p>
          <a:p>
            <a:r>
              <a:rPr lang="en-US" sz="4000" dirty="0" smtClean="0"/>
              <a:t>My back hurts = A have backache</a:t>
            </a:r>
          </a:p>
          <a:p>
            <a:r>
              <a:rPr lang="en-US" sz="4000" dirty="0" smtClean="0"/>
              <a:t>I don’t feel well</a:t>
            </a:r>
          </a:p>
          <a:p>
            <a:r>
              <a:rPr lang="en-US" sz="4000" dirty="0" smtClean="0"/>
              <a:t>Where does it hurt?</a:t>
            </a:r>
            <a:endParaRPr lang="ru-RU" sz="4000" dirty="0"/>
          </a:p>
        </p:txBody>
      </p:sp>
      <p:pic>
        <p:nvPicPr>
          <p:cNvPr id="1026" name="Picture 2" descr="C:\Users\User\Desktop\chem-opasen-i-kak-proyavlyaetsya-vegeto-sosudistyy-kr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143380"/>
            <a:ext cx="3642095" cy="22383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</a:rPr>
              <a:t>What do doctors treat?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DISEASE</a:t>
            </a:r>
          </a:p>
          <a:p>
            <a:endParaRPr lang="en-US" sz="4400" dirty="0" smtClean="0"/>
          </a:p>
          <a:p>
            <a:r>
              <a:rPr lang="en-US" sz="4400" dirty="0" smtClean="0">
                <a:solidFill>
                  <a:srgbClr val="FF0000"/>
                </a:solidFill>
              </a:rPr>
              <a:t>ILLNESS</a:t>
            </a:r>
          </a:p>
          <a:p>
            <a:endParaRPr lang="en-US" sz="4400" dirty="0" smtClean="0"/>
          </a:p>
          <a:p>
            <a:r>
              <a:rPr lang="en-US" sz="4400" dirty="0" smtClean="0">
                <a:solidFill>
                  <a:srgbClr val="FF0000"/>
                </a:solidFill>
              </a:rPr>
              <a:t>SICKNESS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mygazeta.com/i/2010/12/narme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628800"/>
            <a:ext cx="4626396" cy="4338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WHAT DO WE COMPLAIN OF?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Headache                        * Sneeze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Toothache                       * Running nose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Stomachache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Heartache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Pain in the chest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Temperature</a:t>
            </a:r>
          </a:p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Cough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www.cheb-cgb.med.cap.ru/Home/322/anonsj/big_4472_thum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56992"/>
            <a:ext cx="374441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What does the doctor do?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400" dirty="0" smtClean="0"/>
              <a:t>Examines the patient</a:t>
            </a:r>
          </a:p>
          <a:p>
            <a:r>
              <a:rPr lang="en-US" sz="4400" dirty="0" smtClean="0"/>
              <a:t>Listens to the heart</a:t>
            </a:r>
          </a:p>
          <a:p>
            <a:r>
              <a:rPr lang="en-US" sz="4400" dirty="0" smtClean="0"/>
              <a:t>Measures temperature</a:t>
            </a:r>
          </a:p>
          <a:p>
            <a:r>
              <a:rPr lang="en-US" sz="4400" dirty="0" smtClean="0"/>
              <a:t>Prescribes medicine </a:t>
            </a:r>
          </a:p>
          <a:p>
            <a:pPr>
              <a:buNone/>
            </a:pPr>
            <a:r>
              <a:rPr lang="en-US" sz="4400" dirty="0" smtClean="0"/>
              <a:t>    (treatment)</a:t>
            </a:r>
          </a:p>
          <a:p>
            <a:r>
              <a:rPr lang="en-US" sz="4400" dirty="0" smtClean="0"/>
              <a:t>Measures pressure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 descr="http://tspgroup.ru/userfiles/image/%D0%BF%D1%80%D0%B0%D0%B2%D0%BE%20%D0%BD%D0%B0%20%D0%B7%D0%B4%D0%BE%D1%80%D0%BE%D0%B2%D1%8C%D0%B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293096"/>
            <a:ext cx="3038490" cy="232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“Mary is a Nurse”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Pep –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энергия, бодрость духа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Training –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обучение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To lose one’s temper –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выходить из себя</a:t>
            </a:r>
          </a:p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To manage –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справляться, руководить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Picture 8" descr="https://img2.freepng.ru/20181220/vfw/kisspng-computer-icons-scalable-vector-graphics-portable-n-sound-plus-svg-png-icon-free-download-525282-5c1b93ef6f9d01.6998541315453112154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868841" cy="714380"/>
          </a:xfrm>
          <a:prstGeom prst="rect">
            <a:avLst/>
          </a:prstGeom>
          <a:noFill/>
        </p:spPr>
      </p:pic>
      <p:pic>
        <p:nvPicPr>
          <p:cNvPr id="5" name="Picture 2" descr="C:\Users\User\Desktop\2017021419125981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143380"/>
            <a:ext cx="3822192" cy="2548128"/>
          </a:xfrm>
          <a:prstGeom prst="rect">
            <a:avLst/>
          </a:prstGeom>
          <a:noFill/>
        </p:spPr>
      </p:pic>
      <p:pic>
        <p:nvPicPr>
          <p:cNvPr id="6" name="01_Mary is a Nurs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14348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120</Words>
  <Application>Microsoft Office PowerPoint</Application>
  <PresentationFormat>Экран (4:3)</PresentationFormat>
  <Paragraphs>291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Presenting Complaints</vt:lpstr>
      <vt:lpstr>What do doctors treat?</vt:lpstr>
      <vt:lpstr>WHAT DO WE COMPLAIN OF?</vt:lpstr>
      <vt:lpstr>What does the doctor do?</vt:lpstr>
      <vt:lpstr>“Mary is a Nurse”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Коровкины</dc:creator>
  <cp:lastModifiedBy>User</cp:lastModifiedBy>
  <cp:revision>44</cp:revision>
  <dcterms:created xsi:type="dcterms:W3CDTF">2012-02-09T11:44:19Z</dcterms:created>
  <dcterms:modified xsi:type="dcterms:W3CDTF">2019-11-14T11:45:39Z</dcterms:modified>
</cp:coreProperties>
</file>