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86" d="100"/>
          <a:sy n="86" d="100"/>
        </p:scale>
        <p:origin x="-654" y="25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A0EC4-375E-4055-A9F7-2AA42E8203A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384B2F-EC53-411A-A402-803A9806B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02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84B2F-EC53-411A-A402-803A9806BBB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39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D15D775-4A3F-42A4-955D-4D09F9D306DA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6ED317A-3E94-479B-89EF-EF051C8DB1F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f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4005064"/>
            <a:ext cx="3836810" cy="144016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Педагоги </a:t>
            </a:r>
            <a:r>
              <a:rPr lang="ru-RU" dirty="0"/>
              <a:t>МАДОУ №20 </a:t>
            </a:r>
          </a:p>
          <a:p>
            <a:r>
              <a:rPr lang="ru-RU" dirty="0" smtClean="0"/>
              <a:t>Коншина Ирина Викторовна,</a:t>
            </a:r>
          </a:p>
          <a:p>
            <a:r>
              <a:rPr lang="ru-RU" dirty="0" smtClean="0"/>
              <a:t> </a:t>
            </a:r>
            <a:r>
              <a:rPr lang="ru-RU" dirty="0" err="1"/>
              <a:t>Комкова</a:t>
            </a:r>
            <a:r>
              <a:rPr lang="ru-RU" dirty="0"/>
              <a:t> </a:t>
            </a:r>
            <a:r>
              <a:rPr lang="ru-RU" dirty="0" smtClean="0"/>
              <a:t>Ольга А </a:t>
            </a:r>
            <a:r>
              <a:rPr lang="ru-RU" dirty="0" err="1" smtClean="0"/>
              <a:t>лексеевна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916832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sz="3200" dirty="0">
                <a:effectLst/>
              </a:rPr>
              <a:t>Деловая игра для воспитателей:</a:t>
            </a:r>
            <a:br>
              <a:rPr lang="ru-RU" sz="3200" dirty="0">
                <a:effectLst/>
              </a:rPr>
            </a:br>
            <a:r>
              <a:rPr lang="ru-RU" sz="3200" i="1" dirty="0">
                <a:effectLst/>
              </a:rPr>
              <a:t>«Там, на неведомых дорожках»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8000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effectLst/>
              </a:rPr>
              <a:t>6. Назовите особенности сказок</a:t>
            </a:r>
            <a:r>
              <a:rPr lang="ru-RU" dirty="0">
                <a:effectLst/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331" y="2060848"/>
            <a:ext cx="3649861" cy="4051027"/>
          </a:xfrm>
        </p:spPr>
      </p:pic>
    </p:spTree>
    <p:extLst>
      <p:ext uri="{BB962C8B-B14F-4D97-AF65-F5344CB8AC3E}">
        <p14:creationId xmlns:p14="http://schemas.microsoft.com/office/powerpoint/2010/main" val="379240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9269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effectLst/>
              </a:rPr>
              <a:t>7.Пантомима.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48880"/>
            <a:ext cx="3995365" cy="289488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462" y="2420888"/>
            <a:ext cx="3815977" cy="2750195"/>
          </a:xfrm>
        </p:spPr>
      </p:pic>
    </p:spTree>
    <p:extLst>
      <p:ext uri="{BB962C8B-B14F-4D97-AF65-F5344CB8AC3E}">
        <p14:creationId xmlns:p14="http://schemas.microsoft.com/office/powerpoint/2010/main" val="86737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effectLst/>
              </a:rPr>
              <a:t>РЕФЛЕКСИЯ 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013" y="2269331"/>
            <a:ext cx="3346450" cy="33464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2268538"/>
            <a:ext cx="3348037" cy="3348037"/>
          </a:xfrm>
        </p:spPr>
      </p:pic>
    </p:spTree>
    <p:extLst>
      <p:ext uri="{BB962C8B-B14F-4D97-AF65-F5344CB8AC3E}">
        <p14:creationId xmlns:p14="http://schemas.microsoft.com/office/powerpoint/2010/main" val="276778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5226983" cy="569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80728"/>
            <a:ext cx="6336704" cy="4994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9726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20688"/>
            <a:ext cx="79208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Цель:</a:t>
            </a:r>
            <a:r>
              <a:rPr lang="ru-RU" sz="2800" dirty="0"/>
              <a:t> Повышение профессионального уровня педагогов, активизация применения художественной литературы  в работе с детьми.</a:t>
            </a:r>
          </a:p>
          <a:p>
            <a:r>
              <a:rPr lang="ru-RU" sz="2800" b="1" dirty="0"/>
              <a:t>Задачи:</a:t>
            </a:r>
            <a:endParaRPr lang="ru-RU" sz="2800" dirty="0"/>
          </a:p>
          <a:p>
            <a:pPr lvl="0"/>
            <a:r>
              <a:rPr lang="ru-RU" sz="2800" dirty="0"/>
              <a:t>Развивать коммуникативные качества педагогов, умение работать в коллективе.</a:t>
            </a:r>
          </a:p>
          <a:p>
            <a:pPr lvl="0"/>
            <a:r>
              <a:rPr lang="ru-RU" sz="2800" dirty="0"/>
              <a:t>Стимулировать повышение теоретического и методического уровня педагогов по  развитию интереса детей  к художественной литературе  с учётом содержания ФОП ДО.</a:t>
            </a:r>
          </a:p>
          <a:p>
            <a:pPr lvl="0"/>
            <a:r>
              <a:rPr lang="ru-RU" sz="2800" dirty="0"/>
              <a:t>Раскрыть творческий потенциал педагогов.</a:t>
            </a:r>
          </a:p>
        </p:txBody>
      </p:sp>
    </p:spTree>
    <p:extLst>
      <p:ext uri="{BB962C8B-B14F-4D97-AF65-F5344CB8AC3E}">
        <p14:creationId xmlns:p14="http://schemas.microsoft.com/office/powerpoint/2010/main" val="103144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6512511" cy="1503040"/>
          </a:xfrm>
        </p:spPr>
        <p:txBody>
          <a:bodyPr/>
          <a:lstStyle/>
          <a:p>
            <a:pPr marL="0" indent="0" algn="ctr">
              <a:buNone/>
            </a:pPr>
            <a:r>
              <a:rPr lang="ru-RU" sz="9600" dirty="0" smtClean="0">
                <a:solidFill>
                  <a:schemeClr val="accent4">
                    <a:lumMod val="50000"/>
                  </a:schemeClr>
                </a:solidFill>
              </a:rPr>
              <a:t>?</a:t>
            </a:r>
            <a:r>
              <a:rPr lang="ru-RU" dirty="0" smtClean="0"/>
              <a:t> Названия команд  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2731294"/>
            <a:ext cx="3333750" cy="34290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338" y="2780090"/>
            <a:ext cx="3348037" cy="3331407"/>
          </a:xfrm>
        </p:spPr>
      </p:pic>
    </p:spTree>
    <p:extLst>
      <p:ext uri="{BB962C8B-B14F-4D97-AF65-F5344CB8AC3E}">
        <p14:creationId xmlns:p14="http://schemas.microsoft.com/office/powerpoint/2010/main" val="180832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dirty="0">
                <a:effectLst/>
              </a:rPr>
              <a:t>Разминка:</a:t>
            </a:r>
            <a:br>
              <a:rPr lang="ru-RU" sz="7200" dirty="0">
                <a:effectLst/>
              </a:rPr>
            </a:b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916832"/>
            <a:ext cx="6400800" cy="405078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/>
              <a:t>Вспомните, кто говорил такие волшебные слова</a:t>
            </a:r>
          </a:p>
          <a:p>
            <a:pPr marL="45720" indent="0">
              <a:buNone/>
            </a:pPr>
            <a:r>
              <a:rPr lang="ru-RU" sz="2800" dirty="0"/>
              <a:t>1. </a:t>
            </a:r>
            <a:r>
              <a:rPr lang="ru-RU" sz="2800" i="1" dirty="0" smtClean="0"/>
              <a:t>Емеля</a:t>
            </a: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2. </a:t>
            </a:r>
            <a:r>
              <a:rPr lang="ru-RU" sz="2800" i="1" dirty="0" smtClean="0"/>
              <a:t>Царица</a:t>
            </a: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3. </a:t>
            </a:r>
            <a:r>
              <a:rPr lang="ru-RU" sz="2800" i="1" dirty="0" err="1" smtClean="0"/>
              <a:t>Хаврошечка</a:t>
            </a: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4. </a:t>
            </a:r>
            <a:r>
              <a:rPr lang="ru-RU" sz="2800" i="1" dirty="0" smtClean="0"/>
              <a:t>Петух</a:t>
            </a: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5. </a:t>
            </a:r>
            <a:r>
              <a:rPr lang="ru-RU" sz="2800" i="1" dirty="0" smtClean="0"/>
              <a:t>Мороз</a:t>
            </a:r>
            <a:endParaRPr lang="ru-RU" sz="2800" dirty="0"/>
          </a:p>
          <a:p>
            <a:pPr marL="45720" indent="0">
              <a:buNone/>
            </a:pPr>
            <a:r>
              <a:rPr lang="ru-RU" sz="2800" dirty="0"/>
              <a:t>6. </a:t>
            </a:r>
            <a:r>
              <a:rPr lang="ru-RU" sz="2800" i="1" dirty="0" smtClean="0"/>
              <a:t>Иван Царевич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3816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274604" y="2420888"/>
            <a:ext cx="199452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</a:p>
          <a:p>
            <a:pPr algn="ctr"/>
            <a:r>
              <a:rPr lang="ru-RU" sz="3200" dirty="0" smtClean="0"/>
              <a:t>3-4 ГОДА</a:t>
            </a:r>
            <a:endParaRPr lang="ru-RU" sz="3200" dirty="0"/>
          </a:p>
        </p:txBody>
      </p:sp>
      <p:sp>
        <p:nvSpPr>
          <p:cNvPr id="3" name="Овал 2"/>
          <p:cNvSpPr/>
          <p:nvPr/>
        </p:nvSpPr>
        <p:spPr>
          <a:xfrm>
            <a:off x="5436096" y="2420888"/>
            <a:ext cx="199452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</a:p>
          <a:p>
            <a:pPr algn="ctr"/>
            <a:r>
              <a:rPr lang="ru-RU" sz="3200" dirty="0" smtClean="0"/>
              <a:t>4-5 ЛЕТ</a:t>
            </a:r>
            <a:endParaRPr lang="ru-RU" sz="3200" dirty="0"/>
          </a:p>
        </p:txBody>
      </p:sp>
      <p:sp>
        <p:nvSpPr>
          <p:cNvPr id="4" name="Овал 3"/>
          <p:cNvSpPr/>
          <p:nvPr/>
        </p:nvSpPr>
        <p:spPr>
          <a:xfrm>
            <a:off x="1333338" y="4725144"/>
            <a:ext cx="199452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</a:p>
          <a:p>
            <a:pPr algn="ctr"/>
            <a:r>
              <a:rPr lang="ru-RU" sz="3200" dirty="0" smtClean="0"/>
              <a:t>5-6 ЛЕТ</a:t>
            </a:r>
            <a:endParaRPr lang="ru-RU" sz="3200" dirty="0"/>
          </a:p>
        </p:txBody>
      </p:sp>
      <p:sp>
        <p:nvSpPr>
          <p:cNvPr id="5" name="Овал 4"/>
          <p:cNvSpPr/>
          <p:nvPr/>
        </p:nvSpPr>
        <p:spPr>
          <a:xfrm>
            <a:off x="5580112" y="4684807"/>
            <a:ext cx="199452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</a:p>
          <a:p>
            <a:pPr algn="ctr"/>
            <a:r>
              <a:rPr lang="ru-RU" sz="3200" dirty="0" smtClean="0"/>
              <a:t>6-7 ЛЕТ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331640" y="620688"/>
            <a:ext cx="6531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1.   В области  речевого развития   одной из основных задач  является :  интерес к художественной литературе. Назовите,  возрастную группу 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6191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4000" dirty="0">
                <a:effectLst/>
              </a:rPr>
              <a:t>2 </a:t>
            </a:r>
            <a:r>
              <a:rPr lang="ru-RU" sz="4000" dirty="0" smtClean="0">
                <a:effectLst/>
              </a:rPr>
              <a:t>.  «Разгадайте </a:t>
            </a:r>
            <a:r>
              <a:rPr lang="ru-RU" sz="4000" dirty="0">
                <a:effectLst/>
              </a:rPr>
              <a:t>ребус».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412776"/>
            <a:ext cx="6400800" cy="4554840"/>
          </a:xfrm>
        </p:spPr>
        <p:txBody>
          <a:bodyPr>
            <a:normAutofit fontScale="92500" lnSpcReduction="10000"/>
          </a:bodyPr>
          <a:lstStyle/>
          <a:p>
            <a:pPr marL="502920" indent="-457200">
              <a:buAutoNum type="arabicPeriod"/>
            </a:pPr>
            <a:r>
              <a:rPr lang="ru-RU" sz="3200" dirty="0" smtClean="0"/>
              <a:t> Колобок</a:t>
            </a:r>
          </a:p>
          <a:p>
            <a:pPr marL="502920" indent="-457200">
              <a:buAutoNum type="arabicPeriod"/>
            </a:pPr>
            <a:r>
              <a:rPr lang="ru-RU" sz="3200" dirty="0" smtClean="0"/>
              <a:t> Два мороза</a:t>
            </a:r>
          </a:p>
          <a:p>
            <a:pPr marL="502920" indent="-457200">
              <a:buAutoNum type="arabicPeriod"/>
            </a:pPr>
            <a:r>
              <a:rPr lang="ru-RU" sz="3200" dirty="0" smtClean="0"/>
              <a:t> Морозко</a:t>
            </a:r>
          </a:p>
          <a:p>
            <a:pPr marL="502920" indent="-457200">
              <a:buAutoNum type="arabicPeriod"/>
            </a:pPr>
            <a:r>
              <a:rPr lang="ru-RU" sz="3200" dirty="0" smtClean="0"/>
              <a:t> Теремок</a:t>
            </a:r>
          </a:p>
          <a:p>
            <a:pPr marL="502920" indent="-457200">
              <a:buAutoNum type="arabicPeriod"/>
            </a:pPr>
            <a:r>
              <a:rPr lang="ru-RU" sz="3200" dirty="0" smtClean="0"/>
              <a:t> Маша и медведь</a:t>
            </a:r>
          </a:p>
          <a:p>
            <a:pPr marL="502920" indent="-457200">
              <a:buAutoNum type="arabicPeriod"/>
            </a:pPr>
            <a:r>
              <a:rPr lang="ru-RU" sz="3200" dirty="0" smtClean="0"/>
              <a:t> Гуси-лебеди</a:t>
            </a:r>
          </a:p>
          <a:p>
            <a:pPr marL="502920" indent="-457200">
              <a:buAutoNum type="arabicPeriod"/>
            </a:pPr>
            <a:r>
              <a:rPr lang="ru-RU" sz="3200" dirty="0" smtClean="0"/>
              <a:t> Лиса и журавль</a:t>
            </a:r>
          </a:p>
          <a:p>
            <a:pPr marL="502920" indent="-457200">
              <a:buAutoNum type="arabicPeriod"/>
            </a:pPr>
            <a:r>
              <a:rPr lang="ru-RU" sz="3200" dirty="0" smtClean="0"/>
              <a:t> Заяц-хвастун</a:t>
            </a:r>
          </a:p>
          <a:p>
            <a:pPr marL="50292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689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>
                <a:effectLst/>
              </a:rPr>
              <a:t>3</a:t>
            </a:r>
            <a:r>
              <a:rPr lang="ru-RU" sz="3200" dirty="0">
                <a:effectLst/>
              </a:rPr>
              <a:t>. Для работы с детьми какой возрастной группы используются следующие произведения: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2826712"/>
            <a:ext cx="2448272" cy="1418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/>
              <a:t>Средняя группа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19872" y="2826712"/>
            <a:ext cx="2448272" cy="1418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Младшая группа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00192" y="2826712"/>
            <a:ext cx="2448272" cy="1418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Младенческий возраст и 1 группа  раннего возраста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5140" y="4839970"/>
            <a:ext cx="2448272" cy="1418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/>
              <a:t>Подготовительная к школе группа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4839970"/>
            <a:ext cx="2448272" cy="1418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Вторая группа раннего возраста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84598" y="4839970"/>
            <a:ext cx="2448272" cy="1418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/>
              <a:t>Старшая группа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18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6542113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effectLst/>
              </a:rPr>
              <a:t>4.Назвать, одним словом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412776"/>
            <a:ext cx="6400800" cy="4410824"/>
          </a:xfrm>
        </p:spPr>
        <p:txBody>
          <a:bodyPr>
            <a:noAutofit/>
          </a:bodyPr>
          <a:lstStyle/>
          <a:p>
            <a:r>
              <a:rPr lang="ru-RU" sz="3200" dirty="0"/>
              <a:t>1. </a:t>
            </a:r>
            <a:r>
              <a:rPr lang="ru-RU" sz="3200" i="1" dirty="0" smtClean="0"/>
              <a:t>поговорка</a:t>
            </a:r>
            <a:endParaRPr lang="ru-RU" sz="3200" dirty="0"/>
          </a:p>
          <a:p>
            <a:r>
              <a:rPr lang="ru-RU" sz="3200" dirty="0"/>
              <a:t>2. </a:t>
            </a:r>
            <a:r>
              <a:rPr lang="ru-RU" sz="3200" i="1" dirty="0" smtClean="0"/>
              <a:t>басня</a:t>
            </a:r>
            <a:endParaRPr lang="ru-RU" sz="3200" dirty="0"/>
          </a:p>
          <a:p>
            <a:r>
              <a:rPr lang="ru-RU" sz="3200" dirty="0"/>
              <a:t>3. </a:t>
            </a:r>
            <a:r>
              <a:rPr lang="ru-RU" sz="3200" i="1" dirty="0" smtClean="0"/>
              <a:t>былина</a:t>
            </a:r>
            <a:endParaRPr lang="ru-RU" sz="3200" dirty="0"/>
          </a:p>
          <a:p>
            <a:r>
              <a:rPr lang="ru-RU" sz="3200" dirty="0"/>
              <a:t>4. </a:t>
            </a:r>
            <a:r>
              <a:rPr lang="ru-RU" sz="3200" i="1" dirty="0" smtClean="0"/>
              <a:t>сказка</a:t>
            </a:r>
            <a:endParaRPr lang="ru-RU" sz="3200" dirty="0"/>
          </a:p>
          <a:p>
            <a:r>
              <a:rPr lang="ru-RU" sz="3200" dirty="0"/>
              <a:t>5. </a:t>
            </a:r>
            <a:r>
              <a:rPr lang="ru-RU" sz="3200" i="1" dirty="0" smtClean="0"/>
              <a:t>анекдот</a:t>
            </a:r>
            <a:endParaRPr lang="ru-RU" sz="3200" dirty="0"/>
          </a:p>
          <a:p>
            <a:r>
              <a:rPr lang="ru-RU" sz="3200" dirty="0"/>
              <a:t>6. </a:t>
            </a:r>
            <a:r>
              <a:rPr lang="ru-RU" sz="3200" i="1" dirty="0" smtClean="0"/>
              <a:t>фольклор</a:t>
            </a:r>
            <a:endParaRPr lang="ru-RU" sz="3200" dirty="0"/>
          </a:p>
          <a:p>
            <a:r>
              <a:rPr lang="ru-RU" sz="3200" dirty="0"/>
              <a:t>7. </a:t>
            </a:r>
            <a:r>
              <a:rPr lang="ru-RU" sz="3200" i="1" dirty="0" smtClean="0"/>
              <a:t>загадка</a:t>
            </a:r>
            <a:endParaRPr lang="ru-RU" sz="3200" dirty="0"/>
          </a:p>
          <a:p>
            <a:r>
              <a:rPr lang="ru-RU" sz="3200" dirty="0"/>
              <a:t>8. </a:t>
            </a:r>
            <a:r>
              <a:rPr lang="ru-RU" sz="3200" i="1" dirty="0" smtClean="0"/>
              <a:t>пословица</a:t>
            </a:r>
            <a:endParaRPr lang="ru-RU" sz="3200" dirty="0"/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771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effectLst/>
              </a:rPr>
              <a:t>5.   </a:t>
            </a:r>
            <a:r>
              <a:rPr lang="ru-RU" dirty="0">
                <a:effectLst/>
              </a:rPr>
              <a:t>«Времена года»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12776"/>
            <a:ext cx="6824573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9701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115</TotalTime>
  <Words>186</Words>
  <Application>Microsoft Office PowerPoint</Application>
  <PresentationFormat>Экран (4:3)</PresentationFormat>
  <Paragraphs>57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Деловая игра для воспитателей: «Там, на неведомых дорожках» </vt:lpstr>
      <vt:lpstr>Презентация PowerPoint</vt:lpstr>
      <vt:lpstr>? Названия команд    </vt:lpstr>
      <vt:lpstr>Разминка: </vt:lpstr>
      <vt:lpstr>Презентация PowerPoint</vt:lpstr>
      <vt:lpstr>2 .  «Разгадайте ребус». </vt:lpstr>
      <vt:lpstr>3. Для работы с детьми какой возрастной группы используются следующие произведения:</vt:lpstr>
      <vt:lpstr>4.Назвать, одним словом </vt:lpstr>
      <vt:lpstr>5.   «Времена года»</vt:lpstr>
      <vt:lpstr>6. Назовите особенности сказок.</vt:lpstr>
      <vt:lpstr>7.Пантомима.</vt:lpstr>
      <vt:lpstr>РЕФЛЕКСИЯ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Деловая игра для воспитателей: «Там, на неведомых дорожках»</dc:title>
  <dc:creator>olga</dc:creator>
  <cp:lastModifiedBy>Ирина</cp:lastModifiedBy>
  <cp:revision>11</cp:revision>
  <dcterms:created xsi:type="dcterms:W3CDTF">2024-04-07T06:44:22Z</dcterms:created>
  <dcterms:modified xsi:type="dcterms:W3CDTF">2024-04-08T05:23:10Z</dcterms:modified>
</cp:coreProperties>
</file>